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0315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43432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06864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6569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20903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18109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7112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65117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49796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45897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7304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3965D-923E-4D17-B126-7FA2E6096E97}" type="datetimeFigureOut">
              <a:rPr lang="es-PE" smtClean="0"/>
              <a:t>27/09/2014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A0D3E-7679-4C7E-B546-64944343CEF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72390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414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6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25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59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59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549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992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16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489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808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251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19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084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641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748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821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1389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Presentación en pantalla (4:3)</PresentationFormat>
  <Paragraphs>0</Paragraphs>
  <Slides>17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18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</dc:creator>
  <cp:lastModifiedBy>LUIS</cp:lastModifiedBy>
  <cp:revision>1</cp:revision>
  <dcterms:created xsi:type="dcterms:W3CDTF">2014-09-27T11:55:19Z</dcterms:created>
  <dcterms:modified xsi:type="dcterms:W3CDTF">2014-09-27T12:00:14Z</dcterms:modified>
</cp:coreProperties>
</file>

<file path=docProps/thumbnail.jpeg>
</file>